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64" r:id="rId5"/>
    <p:sldId id="265" r:id="rId6"/>
    <p:sldId id="259" r:id="rId7"/>
    <p:sldId id="261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66292" autoAdjust="0"/>
  </p:normalViewPr>
  <p:slideViewPr>
    <p:cSldViewPr snapToGrid="0">
      <p:cViewPr>
        <p:scale>
          <a:sx n="90" d="100"/>
          <a:sy n="90" d="100"/>
        </p:scale>
        <p:origin x="1392" y="-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нна Пирожкова" userId="0ef544696c631ddd" providerId="LiveId" clId="{B6187627-9C27-43B3-A269-3A776D18505B}"/>
    <pc:docChg chg="undo custSel modSld">
      <pc:chgData name="Анна Пирожкова" userId="0ef544696c631ddd" providerId="LiveId" clId="{B6187627-9C27-43B3-A269-3A776D18505B}" dt="2024-04-21T21:52:40.623" v="4623" actId="14100"/>
      <pc:docMkLst>
        <pc:docMk/>
      </pc:docMkLst>
      <pc:sldChg chg="addSp delSp modSp mod chgLayout">
        <pc:chgData name="Анна Пирожкова" userId="0ef544696c631ddd" providerId="LiveId" clId="{B6187627-9C27-43B3-A269-3A776D18505B}" dt="2024-04-21T20:01:00.606" v="148" actId="20577"/>
        <pc:sldMkLst>
          <pc:docMk/>
          <pc:sldMk cId="1270805808" sldId="256"/>
        </pc:sldMkLst>
        <pc:spChg chg="mod ord">
          <ac:chgData name="Анна Пирожкова" userId="0ef544696c631ddd" providerId="LiveId" clId="{B6187627-9C27-43B3-A269-3A776D18505B}" dt="2024-04-21T19:55:04.081" v="83" actId="6264"/>
          <ac:spMkLst>
            <pc:docMk/>
            <pc:sldMk cId="1270805808" sldId="256"/>
            <ac:spMk id="2" creationId="{00000000-0000-0000-0000-000000000000}"/>
          </ac:spMkLst>
        </pc:spChg>
        <pc:spChg chg="mod ord">
          <ac:chgData name="Анна Пирожкова" userId="0ef544696c631ddd" providerId="LiveId" clId="{B6187627-9C27-43B3-A269-3A776D18505B}" dt="2024-04-21T20:01:00.606" v="148" actId="20577"/>
          <ac:spMkLst>
            <pc:docMk/>
            <pc:sldMk cId="1270805808" sldId="256"/>
            <ac:spMk id="3" creationId="{00000000-0000-0000-0000-000000000000}"/>
          </ac:spMkLst>
        </pc:spChg>
        <pc:spChg chg="add del mod">
          <ac:chgData name="Анна Пирожкова" userId="0ef544696c631ddd" providerId="LiveId" clId="{B6187627-9C27-43B3-A269-3A776D18505B}" dt="2024-04-21T19:55:04.081" v="83" actId="6264"/>
          <ac:spMkLst>
            <pc:docMk/>
            <pc:sldMk cId="1270805808" sldId="256"/>
            <ac:spMk id="5" creationId="{A0486D61-0852-DAE0-63D6-6C930ACE5A7E}"/>
          </ac:spMkLst>
        </pc:spChg>
        <pc:spChg chg="add del mod">
          <ac:chgData name="Анна Пирожкова" userId="0ef544696c631ddd" providerId="LiveId" clId="{B6187627-9C27-43B3-A269-3A776D18505B}" dt="2024-04-21T19:55:04.081" v="83" actId="6264"/>
          <ac:spMkLst>
            <pc:docMk/>
            <pc:sldMk cId="1270805808" sldId="256"/>
            <ac:spMk id="6" creationId="{4FB6CF42-2629-2AFA-427B-ED992D645E31}"/>
          </ac:spMkLst>
        </pc:spChg>
        <pc:spChg chg="add mod">
          <ac:chgData name="Анна Пирожкова" userId="0ef544696c631ddd" providerId="LiveId" clId="{B6187627-9C27-43B3-A269-3A776D18505B}" dt="2024-04-21T19:57:12.649" v="113" actId="207"/>
          <ac:spMkLst>
            <pc:docMk/>
            <pc:sldMk cId="1270805808" sldId="256"/>
            <ac:spMk id="8" creationId="{CD67182C-D376-EA7A-B752-C22DAD0C7D53}"/>
          </ac:spMkLst>
        </pc:spChg>
        <pc:picChg chg="mod">
          <ac:chgData name="Анна Пирожкова" userId="0ef544696c631ddd" providerId="LiveId" clId="{B6187627-9C27-43B3-A269-3A776D18505B}" dt="2024-04-21T19:50:07.243" v="0" actId="1076"/>
          <ac:picMkLst>
            <pc:docMk/>
            <pc:sldMk cId="1270805808" sldId="256"/>
            <ac:picMk id="4" creationId="{00000000-0000-0000-0000-000000000000}"/>
          </ac:picMkLst>
        </pc:picChg>
      </pc:sldChg>
      <pc:sldChg chg="modSp mod">
        <pc:chgData name="Анна Пирожкова" userId="0ef544696c631ddd" providerId="LiveId" clId="{B6187627-9C27-43B3-A269-3A776D18505B}" dt="2024-04-21T21:07:13.125" v="3227" actId="20577"/>
        <pc:sldMkLst>
          <pc:docMk/>
          <pc:sldMk cId="26366601" sldId="257"/>
        </pc:sldMkLst>
        <pc:spChg chg="mod">
          <ac:chgData name="Анна Пирожкова" userId="0ef544696c631ddd" providerId="LiveId" clId="{B6187627-9C27-43B3-A269-3A776D18505B}" dt="2024-04-21T20:06:26.479" v="225" actId="20577"/>
          <ac:spMkLst>
            <pc:docMk/>
            <pc:sldMk cId="26366601" sldId="257"/>
            <ac:spMk id="2" creationId="{00000000-0000-0000-0000-000000000000}"/>
          </ac:spMkLst>
        </pc:spChg>
        <pc:spChg chg="mod">
          <ac:chgData name="Анна Пирожкова" userId="0ef544696c631ddd" providerId="LiveId" clId="{B6187627-9C27-43B3-A269-3A776D18505B}" dt="2024-04-21T21:07:13.125" v="3227" actId="20577"/>
          <ac:spMkLst>
            <pc:docMk/>
            <pc:sldMk cId="26366601" sldId="257"/>
            <ac:spMk id="3" creationId="{00000000-0000-0000-0000-000000000000}"/>
          </ac:spMkLst>
        </pc:spChg>
      </pc:sldChg>
      <pc:sldChg chg="modSp mod">
        <pc:chgData name="Анна Пирожкова" userId="0ef544696c631ddd" providerId="LiveId" clId="{B6187627-9C27-43B3-A269-3A776D18505B}" dt="2024-04-21T20:32:26.042" v="1573" actId="207"/>
        <pc:sldMkLst>
          <pc:docMk/>
          <pc:sldMk cId="266306523" sldId="258"/>
        </pc:sldMkLst>
        <pc:spChg chg="mod">
          <ac:chgData name="Анна Пирожкова" userId="0ef544696c631ddd" providerId="LiveId" clId="{B6187627-9C27-43B3-A269-3A776D18505B}" dt="2024-04-21T20:32:26.042" v="1573" actId="207"/>
          <ac:spMkLst>
            <pc:docMk/>
            <pc:sldMk cId="266306523" sldId="258"/>
            <ac:spMk id="2" creationId="{00000000-0000-0000-0000-000000000000}"/>
          </ac:spMkLst>
        </pc:spChg>
      </pc:sldChg>
      <pc:sldChg chg="addSp modSp mod">
        <pc:chgData name="Анна Пирожкова" userId="0ef544696c631ddd" providerId="LiveId" clId="{B6187627-9C27-43B3-A269-3A776D18505B}" dt="2024-04-21T20:44:12.723" v="2167" actId="207"/>
        <pc:sldMkLst>
          <pc:docMk/>
          <pc:sldMk cId="188862703" sldId="259"/>
        </pc:sldMkLst>
        <pc:spChg chg="mod">
          <ac:chgData name="Анна Пирожкова" userId="0ef544696c631ddd" providerId="LiveId" clId="{B6187627-9C27-43B3-A269-3A776D18505B}" dt="2024-04-21T20:44:12.723" v="2167" actId="207"/>
          <ac:spMkLst>
            <pc:docMk/>
            <pc:sldMk cId="188862703" sldId="259"/>
            <ac:spMk id="2" creationId="{00000000-0000-0000-0000-000000000000}"/>
          </ac:spMkLst>
        </pc:spChg>
        <pc:picChg chg="mod">
          <ac:chgData name="Анна Пирожкова" userId="0ef544696c631ddd" providerId="LiveId" clId="{B6187627-9C27-43B3-A269-3A776D18505B}" dt="2024-04-21T20:40:00.562" v="1946" actId="14100"/>
          <ac:picMkLst>
            <pc:docMk/>
            <pc:sldMk cId="188862703" sldId="259"/>
            <ac:picMk id="6" creationId="{00000000-0000-0000-0000-000000000000}"/>
          </ac:picMkLst>
        </pc:picChg>
        <pc:picChg chg="mod">
          <ac:chgData name="Анна Пирожкова" userId="0ef544696c631ddd" providerId="LiveId" clId="{B6187627-9C27-43B3-A269-3A776D18505B}" dt="2024-04-21T20:39:57.384" v="1945" actId="14100"/>
          <ac:picMkLst>
            <pc:docMk/>
            <pc:sldMk cId="188862703" sldId="259"/>
            <ac:picMk id="7" creationId="{00000000-0000-0000-0000-000000000000}"/>
          </ac:picMkLst>
        </pc:picChg>
        <pc:cxnChg chg="add">
          <ac:chgData name="Анна Пирожкова" userId="0ef544696c631ddd" providerId="LiveId" clId="{B6187627-9C27-43B3-A269-3A776D18505B}" dt="2024-04-21T20:42:47.316" v="2160" actId="11529"/>
          <ac:cxnSpMkLst>
            <pc:docMk/>
            <pc:sldMk cId="188862703" sldId="259"/>
            <ac:cxnSpMk id="4" creationId="{DD1F61DE-751C-2F67-BBC4-BBB9231B9F6F}"/>
          </ac:cxnSpMkLst>
        </pc:cxnChg>
      </pc:sldChg>
      <pc:sldChg chg="addSp modSp mod">
        <pc:chgData name="Анна Пирожкова" userId="0ef544696c631ddd" providerId="LiveId" clId="{B6187627-9C27-43B3-A269-3A776D18505B}" dt="2024-04-21T21:31:47.512" v="4442" actId="1076"/>
        <pc:sldMkLst>
          <pc:docMk/>
          <pc:sldMk cId="4202517883" sldId="261"/>
        </pc:sldMkLst>
        <pc:spChg chg="mod">
          <ac:chgData name="Анна Пирожкова" userId="0ef544696c631ddd" providerId="LiveId" clId="{B6187627-9C27-43B3-A269-3A776D18505B}" dt="2024-04-21T21:31:25.909" v="4432" actId="20577"/>
          <ac:spMkLst>
            <pc:docMk/>
            <pc:sldMk cId="4202517883" sldId="261"/>
            <ac:spMk id="2" creationId="{00000000-0000-0000-0000-000000000000}"/>
          </ac:spMkLst>
        </pc:spChg>
        <pc:picChg chg="mod">
          <ac:chgData name="Анна Пирожкова" userId="0ef544696c631ddd" providerId="LiveId" clId="{B6187627-9C27-43B3-A269-3A776D18505B}" dt="2024-04-21T21:31:32.163" v="4434" actId="1076"/>
          <ac:picMkLst>
            <pc:docMk/>
            <pc:sldMk cId="4202517883" sldId="261"/>
            <ac:picMk id="3" creationId="{00000000-0000-0000-0000-000000000000}"/>
          </ac:picMkLst>
        </pc:picChg>
        <pc:picChg chg="mod">
          <ac:chgData name="Анна Пирожкова" userId="0ef544696c631ddd" providerId="LiveId" clId="{B6187627-9C27-43B3-A269-3A776D18505B}" dt="2024-04-21T21:31:35.615" v="4436" actId="1076"/>
          <ac:picMkLst>
            <pc:docMk/>
            <pc:sldMk cId="4202517883" sldId="261"/>
            <ac:picMk id="5" creationId="{00000000-0000-0000-0000-000000000000}"/>
          </ac:picMkLst>
        </pc:picChg>
        <pc:picChg chg="mod">
          <ac:chgData name="Анна Пирожкова" userId="0ef544696c631ddd" providerId="LiveId" clId="{B6187627-9C27-43B3-A269-3A776D18505B}" dt="2024-04-21T21:31:34.208" v="4435" actId="1076"/>
          <ac:picMkLst>
            <pc:docMk/>
            <pc:sldMk cId="4202517883" sldId="261"/>
            <ac:picMk id="6" creationId="{00000000-0000-0000-0000-000000000000}"/>
          </ac:picMkLst>
        </pc:picChg>
        <pc:picChg chg="mod">
          <ac:chgData name="Анна Пирожкова" userId="0ef544696c631ddd" providerId="LiveId" clId="{B6187627-9C27-43B3-A269-3A776D18505B}" dt="2024-04-21T21:31:47.512" v="4442" actId="1076"/>
          <ac:picMkLst>
            <pc:docMk/>
            <pc:sldMk cId="4202517883" sldId="261"/>
            <ac:picMk id="7" creationId="{00000000-0000-0000-0000-000000000000}"/>
          </ac:picMkLst>
        </pc:picChg>
        <pc:picChg chg="mod">
          <ac:chgData name="Анна Пирожкова" userId="0ef544696c631ddd" providerId="LiveId" clId="{B6187627-9C27-43B3-A269-3A776D18505B}" dt="2024-04-21T21:31:40.600" v="4439" actId="1076"/>
          <ac:picMkLst>
            <pc:docMk/>
            <pc:sldMk cId="4202517883" sldId="261"/>
            <ac:picMk id="8" creationId="{00000000-0000-0000-0000-000000000000}"/>
          </ac:picMkLst>
        </pc:picChg>
        <pc:picChg chg="mod">
          <ac:chgData name="Анна Пирожкова" userId="0ef544696c631ddd" providerId="LiveId" clId="{B6187627-9C27-43B3-A269-3A776D18505B}" dt="2024-04-21T21:31:37.186" v="4437" actId="1076"/>
          <ac:picMkLst>
            <pc:docMk/>
            <pc:sldMk cId="4202517883" sldId="261"/>
            <ac:picMk id="9" creationId="{00000000-0000-0000-0000-000000000000}"/>
          </ac:picMkLst>
        </pc:picChg>
        <pc:picChg chg="mod">
          <ac:chgData name="Анна Пирожкова" userId="0ef544696c631ddd" providerId="LiveId" clId="{B6187627-9C27-43B3-A269-3A776D18505B}" dt="2024-04-21T21:31:38.748" v="4438" actId="1076"/>
          <ac:picMkLst>
            <pc:docMk/>
            <pc:sldMk cId="4202517883" sldId="261"/>
            <ac:picMk id="10" creationId="{00000000-0000-0000-0000-000000000000}"/>
          </ac:picMkLst>
        </pc:picChg>
        <pc:picChg chg="mod">
          <ac:chgData name="Анна Пирожкова" userId="0ef544696c631ddd" providerId="LiveId" clId="{B6187627-9C27-43B3-A269-3A776D18505B}" dt="2024-04-21T21:31:42.840" v="4440" actId="1076"/>
          <ac:picMkLst>
            <pc:docMk/>
            <pc:sldMk cId="4202517883" sldId="261"/>
            <ac:picMk id="12" creationId="{00000000-0000-0000-0000-000000000000}"/>
          </ac:picMkLst>
        </pc:picChg>
        <pc:picChg chg="mod">
          <ac:chgData name="Анна Пирожкова" userId="0ef544696c631ddd" providerId="LiveId" clId="{B6187627-9C27-43B3-A269-3A776D18505B}" dt="2024-04-21T21:31:30.630" v="4433" actId="1076"/>
          <ac:picMkLst>
            <pc:docMk/>
            <pc:sldMk cId="4202517883" sldId="261"/>
            <ac:picMk id="13" creationId="{00000000-0000-0000-0000-000000000000}"/>
          </ac:picMkLst>
        </pc:picChg>
        <pc:picChg chg="add mod">
          <ac:chgData name="Анна Пирожкова" userId="0ef544696c631ddd" providerId="LiveId" clId="{B6187627-9C27-43B3-A269-3A776D18505B}" dt="2024-04-21T21:31:24.932" v="4431" actId="14100"/>
          <ac:picMkLst>
            <pc:docMk/>
            <pc:sldMk cId="4202517883" sldId="261"/>
            <ac:picMk id="14" creationId="{4FCE7901-8387-5E21-3904-58494CDCA501}"/>
          </ac:picMkLst>
        </pc:picChg>
        <pc:picChg chg="mod">
          <ac:chgData name="Анна Пирожкова" userId="0ef544696c631ddd" providerId="LiveId" clId="{B6187627-9C27-43B3-A269-3A776D18505B}" dt="2024-04-21T19:59:50.258" v="141" actId="1076"/>
          <ac:picMkLst>
            <pc:docMk/>
            <pc:sldMk cId="4202517883" sldId="261"/>
            <ac:picMk id="18" creationId="{00000000-0000-0000-0000-000000000000}"/>
          </ac:picMkLst>
        </pc:picChg>
        <pc:picChg chg="mod">
          <ac:chgData name="Анна Пирожкова" userId="0ef544696c631ddd" providerId="LiveId" clId="{B6187627-9C27-43B3-A269-3A776D18505B}" dt="2024-04-21T21:31:45.498" v="4441" actId="1076"/>
          <ac:picMkLst>
            <pc:docMk/>
            <pc:sldMk cId="4202517883" sldId="261"/>
            <ac:picMk id="1030" creationId="{00000000-0000-0000-0000-000000000000}"/>
          </ac:picMkLst>
        </pc:picChg>
        <pc:picChg chg="mod">
          <ac:chgData name="Анна Пирожкова" userId="0ef544696c631ddd" providerId="LiveId" clId="{B6187627-9C27-43B3-A269-3A776D18505B}" dt="2024-04-21T19:59:52.899" v="142" actId="1076"/>
          <ac:picMkLst>
            <pc:docMk/>
            <pc:sldMk cId="4202517883" sldId="261"/>
            <ac:picMk id="1032" creationId="{00000000-0000-0000-0000-000000000000}"/>
          </ac:picMkLst>
        </pc:picChg>
      </pc:sldChg>
      <pc:sldChg chg="addSp delSp modSp mod">
        <pc:chgData name="Анна Пирожкова" userId="0ef544696c631ddd" providerId="LiveId" clId="{B6187627-9C27-43B3-A269-3A776D18505B}" dt="2024-04-21T21:52:40.623" v="4623" actId="14100"/>
        <pc:sldMkLst>
          <pc:docMk/>
          <pc:sldMk cId="3159043219" sldId="263"/>
        </pc:sldMkLst>
        <pc:spChg chg="del">
          <ac:chgData name="Анна Пирожкова" userId="0ef544696c631ddd" providerId="LiveId" clId="{B6187627-9C27-43B3-A269-3A776D18505B}" dt="2024-04-21T21:33:43.072" v="4452" actId="21"/>
          <ac:spMkLst>
            <pc:docMk/>
            <pc:sldMk cId="3159043219" sldId="263"/>
            <ac:spMk id="2" creationId="{00000000-0000-0000-0000-000000000000}"/>
          </ac:spMkLst>
        </pc:spChg>
        <pc:spChg chg="del">
          <ac:chgData name="Анна Пирожкова" userId="0ef544696c631ddd" providerId="LiveId" clId="{B6187627-9C27-43B3-A269-3A776D18505B}" dt="2024-04-21T21:38:30.379" v="4484"/>
          <ac:spMkLst>
            <pc:docMk/>
            <pc:sldMk cId="3159043219" sldId="263"/>
            <ac:spMk id="3" creationId="{00000000-0000-0000-0000-000000000000}"/>
          </ac:spMkLst>
        </pc:spChg>
        <pc:spChg chg="mod">
          <ac:chgData name="Анна Пирожкова" userId="0ef544696c631ddd" providerId="LiveId" clId="{B6187627-9C27-43B3-A269-3A776D18505B}" dt="2024-04-21T21:43:00.437" v="4539" actId="14100"/>
          <ac:spMkLst>
            <pc:docMk/>
            <pc:sldMk cId="3159043219" sldId="263"/>
            <ac:spMk id="4" creationId="{00000000-0000-0000-0000-000000000000}"/>
          </ac:spMkLst>
        </pc:spChg>
        <pc:picChg chg="add mod">
          <ac:chgData name="Анна Пирожкова" userId="0ef544696c631ddd" providerId="LiveId" clId="{B6187627-9C27-43B3-A269-3A776D18505B}" dt="2024-04-21T21:51:16.341" v="4615" actId="1076"/>
          <ac:picMkLst>
            <pc:docMk/>
            <pc:sldMk cId="3159043219" sldId="263"/>
            <ac:picMk id="6" creationId="{718CE2A6-CCE0-DB99-845B-B6A7880F20CA}"/>
          </ac:picMkLst>
        </pc:picChg>
        <pc:picChg chg="add mod">
          <ac:chgData name="Анна Пирожкова" userId="0ef544696c631ddd" providerId="LiveId" clId="{B6187627-9C27-43B3-A269-3A776D18505B}" dt="2024-04-21T21:39:35.001" v="4497" actId="14100"/>
          <ac:picMkLst>
            <pc:docMk/>
            <pc:sldMk cId="3159043219" sldId="263"/>
            <ac:picMk id="8" creationId="{0F556E2C-CECE-6159-688D-2428D1A35E10}"/>
          </ac:picMkLst>
        </pc:picChg>
        <pc:picChg chg="add mod">
          <ac:chgData name="Анна Пирожкова" userId="0ef544696c631ddd" providerId="LiveId" clId="{B6187627-9C27-43B3-A269-3A776D18505B}" dt="2024-04-21T21:47:30.630" v="4577" actId="1076"/>
          <ac:picMkLst>
            <pc:docMk/>
            <pc:sldMk cId="3159043219" sldId="263"/>
            <ac:picMk id="10" creationId="{F013EB1F-5F1B-BF34-3D02-8411D83AF794}"/>
          </ac:picMkLst>
        </pc:picChg>
        <pc:picChg chg="add mod">
          <ac:chgData name="Анна Пирожкова" userId="0ef544696c631ddd" providerId="LiveId" clId="{B6187627-9C27-43B3-A269-3A776D18505B}" dt="2024-04-21T21:40:50.831" v="4513" actId="14100"/>
          <ac:picMkLst>
            <pc:docMk/>
            <pc:sldMk cId="3159043219" sldId="263"/>
            <ac:picMk id="12" creationId="{12C16D6F-F927-8E96-E9B3-DA6F960DB01D}"/>
          </ac:picMkLst>
        </pc:picChg>
        <pc:picChg chg="add mod">
          <ac:chgData name="Анна Пирожкова" userId="0ef544696c631ddd" providerId="LiveId" clId="{B6187627-9C27-43B3-A269-3A776D18505B}" dt="2024-04-21T21:41:44.520" v="4523" actId="14100"/>
          <ac:picMkLst>
            <pc:docMk/>
            <pc:sldMk cId="3159043219" sldId="263"/>
            <ac:picMk id="14" creationId="{7347CC95-03AD-8ED6-3CF1-554E963C2D52}"/>
          </ac:picMkLst>
        </pc:picChg>
        <pc:picChg chg="add mod">
          <ac:chgData name="Анна Пирожкова" userId="0ef544696c631ddd" providerId="LiveId" clId="{B6187627-9C27-43B3-A269-3A776D18505B}" dt="2024-04-21T21:42:11.813" v="4526" actId="1076"/>
          <ac:picMkLst>
            <pc:docMk/>
            <pc:sldMk cId="3159043219" sldId="263"/>
            <ac:picMk id="16" creationId="{E1458E2D-DAA4-1DEF-863C-A235B412DD99}"/>
          </ac:picMkLst>
        </pc:picChg>
        <pc:picChg chg="add mod">
          <ac:chgData name="Анна Пирожкова" userId="0ef544696c631ddd" providerId="LiveId" clId="{B6187627-9C27-43B3-A269-3A776D18505B}" dt="2024-04-21T21:43:48.684" v="4548" actId="14100"/>
          <ac:picMkLst>
            <pc:docMk/>
            <pc:sldMk cId="3159043219" sldId="263"/>
            <ac:picMk id="18" creationId="{14CC51CE-743C-DD16-2F0D-54B036489D96}"/>
          </ac:picMkLst>
        </pc:picChg>
        <pc:picChg chg="add mod">
          <ac:chgData name="Анна Пирожкова" userId="0ef544696c631ddd" providerId="LiveId" clId="{B6187627-9C27-43B3-A269-3A776D18505B}" dt="2024-04-21T21:51:18.074" v="4616" actId="1076"/>
          <ac:picMkLst>
            <pc:docMk/>
            <pc:sldMk cId="3159043219" sldId="263"/>
            <ac:picMk id="20" creationId="{71CC0F29-6FAD-5029-C5F2-CFF5F8C0E9A5}"/>
          </ac:picMkLst>
        </pc:picChg>
        <pc:picChg chg="add mod">
          <ac:chgData name="Анна Пирожкова" userId="0ef544696c631ddd" providerId="LiveId" clId="{B6187627-9C27-43B3-A269-3A776D18505B}" dt="2024-04-21T21:44:34.554" v="4557" actId="14100"/>
          <ac:picMkLst>
            <pc:docMk/>
            <pc:sldMk cId="3159043219" sldId="263"/>
            <ac:picMk id="22" creationId="{4482D4FA-61CC-0ADC-909B-1C65C46FEA19}"/>
          </ac:picMkLst>
        </pc:picChg>
        <pc:picChg chg="add del mod">
          <ac:chgData name="Анна Пирожкова" userId="0ef544696c631ddd" providerId="LiveId" clId="{B6187627-9C27-43B3-A269-3A776D18505B}" dt="2024-04-21T21:51:35.328" v="4617" actId="478"/>
          <ac:picMkLst>
            <pc:docMk/>
            <pc:sldMk cId="3159043219" sldId="263"/>
            <ac:picMk id="24" creationId="{617266D7-EC5A-84E3-83EB-CA2E2F7430C4}"/>
          </ac:picMkLst>
        </pc:picChg>
        <pc:picChg chg="add mod">
          <ac:chgData name="Анна Пирожкова" userId="0ef544696c631ddd" providerId="LiveId" clId="{B6187627-9C27-43B3-A269-3A776D18505B}" dt="2024-04-21T21:51:11.084" v="4614" actId="14100"/>
          <ac:picMkLst>
            <pc:docMk/>
            <pc:sldMk cId="3159043219" sldId="263"/>
            <ac:picMk id="26" creationId="{7A949BD8-5EDD-CAC0-1EF3-3233903E07F1}"/>
          </ac:picMkLst>
        </pc:picChg>
        <pc:picChg chg="add mod">
          <ac:chgData name="Анна Пирожкова" userId="0ef544696c631ddd" providerId="LiveId" clId="{B6187627-9C27-43B3-A269-3A776D18505B}" dt="2024-04-21T21:50:08.337" v="4601" actId="14100"/>
          <ac:picMkLst>
            <pc:docMk/>
            <pc:sldMk cId="3159043219" sldId="263"/>
            <ac:picMk id="28" creationId="{FC404B0D-DE28-5A7B-D5F9-9CB6185506A4}"/>
          </ac:picMkLst>
        </pc:picChg>
        <pc:picChg chg="add mod">
          <ac:chgData name="Анна Пирожкова" userId="0ef544696c631ddd" providerId="LiveId" clId="{B6187627-9C27-43B3-A269-3A776D18505B}" dt="2024-04-21T21:48:50.506" v="4586" actId="14100"/>
          <ac:picMkLst>
            <pc:docMk/>
            <pc:sldMk cId="3159043219" sldId="263"/>
            <ac:picMk id="30" creationId="{20F8979E-E4F6-6F5D-2E2C-C5F79A64DEB1}"/>
          </ac:picMkLst>
        </pc:picChg>
        <pc:picChg chg="add mod">
          <ac:chgData name="Анна Пирожкова" userId="0ef544696c631ddd" providerId="LiveId" clId="{B6187627-9C27-43B3-A269-3A776D18505B}" dt="2024-04-21T21:49:44.518" v="4594" actId="14100"/>
          <ac:picMkLst>
            <pc:docMk/>
            <pc:sldMk cId="3159043219" sldId="263"/>
            <ac:picMk id="32" creationId="{8BB85E64-712A-8D57-99DE-184ACCAACF4B}"/>
          </ac:picMkLst>
        </pc:picChg>
        <pc:picChg chg="add mod">
          <ac:chgData name="Анна Пирожкова" userId="0ef544696c631ddd" providerId="LiveId" clId="{B6187627-9C27-43B3-A269-3A776D18505B}" dt="2024-04-21T21:51:04.437" v="4612" actId="14100"/>
          <ac:picMkLst>
            <pc:docMk/>
            <pc:sldMk cId="3159043219" sldId="263"/>
            <ac:picMk id="34" creationId="{E21E5EE5-0360-079D-2D1B-231F539ACE9C}"/>
          </ac:picMkLst>
        </pc:picChg>
        <pc:picChg chg="add mod">
          <ac:chgData name="Анна Пирожкова" userId="0ef544696c631ddd" providerId="LiveId" clId="{B6187627-9C27-43B3-A269-3A776D18505B}" dt="2024-04-21T21:52:40.623" v="4623" actId="14100"/>
          <ac:picMkLst>
            <pc:docMk/>
            <pc:sldMk cId="3159043219" sldId="263"/>
            <ac:picMk id="36" creationId="{6A1E6333-92BE-F985-C732-A433EE41FD7F}"/>
          </ac:picMkLst>
        </pc:picChg>
        <pc:picChg chg="add mod">
          <ac:chgData name="Анна Пирожкова" userId="0ef544696c631ddd" providerId="LiveId" clId="{B6187627-9C27-43B3-A269-3A776D18505B}" dt="2024-04-21T21:33:58.611" v="4458" actId="1076"/>
          <ac:picMkLst>
            <pc:docMk/>
            <pc:sldMk cId="3159043219" sldId="263"/>
            <ac:picMk id="2050" creationId="{B9BDBC8B-C4F5-43C3-5A06-A9B8065098A9}"/>
          </ac:picMkLst>
        </pc:picChg>
        <pc:picChg chg="add mod">
          <ac:chgData name="Анна Пирожкова" userId="0ef544696c631ddd" providerId="LiveId" clId="{B6187627-9C27-43B3-A269-3A776D18505B}" dt="2024-04-21T21:33:54.901" v="4457" actId="14100"/>
          <ac:picMkLst>
            <pc:docMk/>
            <pc:sldMk cId="3159043219" sldId="263"/>
            <ac:picMk id="2052" creationId="{F3DA65B4-F959-FF1F-3B65-026BF71AFDAB}"/>
          </ac:picMkLst>
        </pc:picChg>
        <pc:picChg chg="add mod">
          <ac:chgData name="Анна Пирожкова" userId="0ef544696c631ddd" providerId="LiveId" clId="{B6187627-9C27-43B3-A269-3A776D18505B}" dt="2024-04-21T21:35:36.812" v="4472" actId="14100"/>
          <ac:picMkLst>
            <pc:docMk/>
            <pc:sldMk cId="3159043219" sldId="263"/>
            <ac:picMk id="2054" creationId="{CE811356-1244-F860-CA43-C1D3CA12AD45}"/>
          </ac:picMkLst>
        </pc:picChg>
        <pc:picChg chg="add mod">
          <ac:chgData name="Анна Пирожкова" userId="0ef544696c631ddd" providerId="LiveId" clId="{B6187627-9C27-43B3-A269-3A776D18505B}" dt="2024-04-21T21:36:43.755" v="4481" actId="14100"/>
          <ac:picMkLst>
            <pc:docMk/>
            <pc:sldMk cId="3159043219" sldId="263"/>
            <ac:picMk id="2056" creationId="{43FDB38A-80DF-BC50-F6F2-2A592A8E59D1}"/>
          </ac:picMkLst>
        </pc:picChg>
        <pc:picChg chg="add del">
          <ac:chgData name="Анна Пирожкова" userId="0ef544696c631ddd" providerId="LiveId" clId="{B6187627-9C27-43B3-A269-3A776D18505B}" dt="2024-04-21T21:37:32.175" v="4483" actId="478"/>
          <ac:picMkLst>
            <pc:docMk/>
            <pc:sldMk cId="3159043219" sldId="263"/>
            <ac:picMk id="2058" creationId="{2167014B-0AD8-9FEB-BFFD-10A9267EE10F}"/>
          </ac:picMkLst>
        </pc:picChg>
      </pc:sldChg>
      <pc:sldChg chg="modSp mod">
        <pc:chgData name="Анна Пирожкова" userId="0ef544696c631ddd" providerId="LiveId" clId="{B6187627-9C27-43B3-A269-3A776D18505B}" dt="2024-04-21T21:26:46.704" v="4302" actId="255"/>
        <pc:sldMkLst>
          <pc:docMk/>
          <pc:sldMk cId="535221118" sldId="264"/>
        </pc:sldMkLst>
        <pc:spChg chg="mod">
          <ac:chgData name="Анна Пирожкова" userId="0ef544696c631ddd" providerId="LiveId" clId="{B6187627-9C27-43B3-A269-3A776D18505B}" dt="2024-04-21T20:45:50.996" v="2216" actId="20577"/>
          <ac:spMkLst>
            <pc:docMk/>
            <pc:sldMk cId="535221118" sldId="264"/>
            <ac:spMk id="2" creationId="{00000000-0000-0000-0000-000000000000}"/>
          </ac:spMkLst>
        </pc:spChg>
        <pc:spChg chg="mod">
          <ac:chgData name="Анна Пирожкова" userId="0ef544696c631ddd" providerId="LiveId" clId="{B6187627-9C27-43B3-A269-3A776D18505B}" dt="2024-04-21T21:26:46.704" v="4302" actId="255"/>
          <ac:spMkLst>
            <pc:docMk/>
            <pc:sldMk cId="535221118" sldId="264"/>
            <ac:spMk id="3" creationId="{00000000-0000-0000-0000-000000000000}"/>
          </ac:spMkLst>
        </pc:spChg>
      </pc:sldChg>
      <pc:sldChg chg="addSp delSp modSp mod">
        <pc:chgData name="Анна Пирожкова" userId="0ef544696c631ddd" providerId="LiveId" clId="{B6187627-9C27-43B3-A269-3A776D18505B}" dt="2024-04-21T21:29:11.587" v="4408" actId="20577"/>
        <pc:sldMkLst>
          <pc:docMk/>
          <pc:sldMk cId="1796554986" sldId="265"/>
        </pc:sldMkLst>
        <pc:spChg chg="del mod">
          <ac:chgData name="Анна Пирожкова" userId="0ef544696c631ddd" providerId="LiveId" clId="{B6187627-9C27-43B3-A269-3A776D18505B}" dt="2024-04-21T21:09:22.132" v="3260" actId="21"/>
          <ac:spMkLst>
            <pc:docMk/>
            <pc:sldMk cId="1796554986" sldId="265"/>
            <ac:spMk id="2" creationId="{00000000-0000-0000-0000-000000000000}"/>
          </ac:spMkLst>
        </pc:spChg>
        <pc:spChg chg="mod">
          <ac:chgData name="Анна Пирожкова" userId="0ef544696c631ddd" providerId="LiveId" clId="{B6187627-9C27-43B3-A269-3A776D18505B}" dt="2024-04-21T20:02:45.986" v="195" actId="20577"/>
          <ac:spMkLst>
            <pc:docMk/>
            <pc:sldMk cId="1796554986" sldId="265"/>
            <ac:spMk id="3" creationId="{00000000-0000-0000-0000-000000000000}"/>
          </ac:spMkLst>
        </pc:spChg>
        <pc:spChg chg="mod">
          <ac:chgData name="Анна Пирожкова" userId="0ef544696c631ddd" providerId="LiveId" clId="{B6187627-9C27-43B3-A269-3A776D18505B}" dt="2024-04-21T21:29:11.587" v="4408" actId="20577"/>
          <ac:spMkLst>
            <pc:docMk/>
            <pc:sldMk cId="1796554986" sldId="265"/>
            <ac:spMk id="4" creationId="{00000000-0000-0000-0000-000000000000}"/>
          </ac:spMkLst>
        </pc:spChg>
        <pc:spChg chg="add del mod">
          <ac:chgData name="Анна Пирожкова" userId="0ef544696c631ddd" providerId="LiveId" clId="{B6187627-9C27-43B3-A269-3A776D18505B}" dt="2024-04-21T21:09:41.787" v="3262" actId="21"/>
          <ac:spMkLst>
            <pc:docMk/>
            <pc:sldMk cId="1796554986" sldId="265"/>
            <ac:spMk id="6" creationId="{CF52BA05-352E-3273-00E1-D633C49BBA5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18BD73-C251-4198-A487-9AA974F76397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773EA5-09D8-4024-93AD-4EDC750CD2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70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73EA5-09D8-4024-93AD-4EDC750CD21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489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73EA5-09D8-4024-93AD-4EDC750CD21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120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7066D-CC88-4721-8180-AC7A0A47254E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5F6D7-13AF-40D9-939F-2569CF847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121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7066D-CC88-4721-8180-AC7A0A47254E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5F6D7-13AF-40D9-939F-2569CF847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165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7066D-CC88-4721-8180-AC7A0A47254E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5F6D7-13AF-40D9-939F-2569CF847E2E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46110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7066D-CC88-4721-8180-AC7A0A47254E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5F6D7-13AF-40D9-939F-2569CF847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124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7066D-CC88-4721-8180-AC7A0A47254E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5F6D7-13AF-40D9-939F-2569CF847E2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54413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7066D-CC88-4721-8180-AC7A0A47254E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5F6D7-13AF-40D9-939F-2569CF847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1457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7066D-CC88-4721-8180-AC7A0A47254E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5F6D7-13AF-40D9-939F-2569CF847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238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7066D-CC88-4721-8180-AC7A0A47254E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5F6D7-13AF-40D9-939F-2569CF847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896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7066D-CC88-4721-8180-AC7A0A47254E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5F6D7-13AF-40D9-939F-2569CF847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365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7066D-CC88-4721-8180-AC7A0A47254E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5F6D7-13AF-40D9-939F-2569CF847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437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7066D-CC88-4721-8180-AC7A0A47254E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5F6D7-13AF-40D9-939F-2569CF847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649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7066D-CC88-4721-8180-AC7A0A47254E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5F6D7-13AF-40D9-939F-2569CF847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834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7066D-CC88-4721-8180-AC7A0A47254E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5F6D7-13AF-40D9-939F-2569CF847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82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7066D-CC88-4721-8180-AC7A0A47254E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5F6D7-13AF-40D9-939F-2569CF847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269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7066D-CC88-4721-8180-AC7A0A47254E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5F6D7-13AF-40D9-939F-2569CF847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615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7066D-CC88-4721-8180-AC7A0A47254E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5F6D7-13AF-40D9-939F-2569CF847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0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7066D-CC88-4721-8180-AC7A0A47254E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1F5F6D7-13AF-40D9-939F-2569CF847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498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jpeg"/><Relationship Id="rId3" Type="http://schemas.openxmlformats.org/officeDocument/2006/relationships/image" Target="../media/image11.jpg"/><Relationship Id="rId7" Type="http://schemas.openxmlformats.org/officeDocument/2006/relationships/image" Target="../media/image15.jpeg"/><Relationship Id="rId12" Type="http://schemas.openxmlformats.org/officeDocument/2006/relationships/image" Target="../media/image20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jpe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13" Type="http://schemas.openxmlformats.org/officeDocument/2006/relationships/image" Target="../media/image34.jpg"/><Relationship Id="rId18" Type="http://schemas.openxmlformats.org/officeDocument/2006/relationships/image" Target="../media/image39.jpg"/><Relationship Id="rId3" Type="http://schemas.openxmlformats.org/officeDocument/2006/relationships/image" Target="../media/image24.jpg"/><Relationship Id="rId21" Type="http://schemas.openxmlformats.org/officeDocument/2006/relationships/image" Target="../media/image42.jpg"/><Relationship Id="rId7" Type="http://schemas.openxmlformats.org/officeDocument/2006/relationships/image" Target="../media/image28.png"/><Relationship Id="rId12" Type="http://schemas.openxmlformats.org/officeDocument/2006/relationships/image" Target="../media/image33.jpg"/><Relationship Id="rId17" Type="http://schemas.openxmlformats.org/officeDocument/2006/relationships/image" Target="../media/image38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7.jpg"/><Relationship Id="rId20" Type="http://schemas.openxmlformats.org/officeDocument/2006/relationships/image" Target="../media/image41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jpeg"/><Relationship Id="rId11" Type="http://schemas.openxmlformats.org/officeDocument/2006/relationships/image" Target="../media/image32.jpg"/><Relationship Id="rId5" Type="http://schemas.openxmlformats.org/officeDocument/2006/relationships/image" Target="../media/image26.jpeg"/><Relationship Id="rId15" Type="http://schemas.openxmlformats.org/officeDocument/2006/relationships/image" Target="../media/image36.jpg"/><Relationship Id="rId10" Type="http://schemas.openxmlformats.org/officeDocument/2006/relationships/image" Target="../media/image31.jpg"/><Relationship Id="rId19" Type="http://schemas.openxmlformats.org/officeDocument/2006/relationships/image" Target="../media/image40.png"/><Relationship Id="rId4" Type="http://schemas.openxmlformats.org/officeDocument/2006/relationships/image" Target="../media/image25.jpeg"/><Relationship Id="rId9" Type="http://schemas.openxmlformats.org/officeDocument/2006/relationships/image" Target="../media/image30.jpg"/><Relationship Id="rId1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0302" y="2532252"/>
            <a:ext cx="8102601" cy="1396536"/>
          </a:xfrm>
        </p:spPr>
        <p:txBody>
          <a:bodyPr/>
          <a:lstStyle/>
          <a:p>
            <a:pPr algn="ctr"/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Экспертный учебный </a:t>
            </a: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</a:t>
            </a: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СЕКТОР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89964" y="4558463"/>
            <a:ext cx="3472939" cy="109689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Лицензия №036272</a:t>
            </a:r>
            <a:b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Департамент 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Москвы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4" t="11840" r="-1042" b="12730"/>
          <a:stretch/>
        </p:blipFill>
        <p:spPr>
          <a:xfrm>
            <a:off x="5984703" y="188078"/>
            <a:ext cx="3378200" cy="1714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D67182C-D376-EA7A-B752-C22DAD0C7D53}"/>
              </a:ext>
            </a:extLst>
          </p:cNvPr>
          <p:cNvSpPr txBox="1"/>
          <p:nvPr/>
        </p:nvSpPr>
        <p:spPr>
          <a:xfrm>
            <a:off x="872725" y="188078"/>
            <a:ext cx="502007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Юр. адрес: 105082, г. Москва, ул. Фридриха </a:t>
            </a:r>
            <a:r>
              <a:rPr lang="ru-RU" sz="14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Энгельса</a:t>
            </a:r>
            <a:r>
              <a:rPr lang="ru-RU" sz="1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д. 75, стр. 20, офис. 21 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ИНН 7701068779 КПП 770101001 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Сайт: </a:t>
            </a: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https://kksector.ru/</a:t>
            </a: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 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Почта</a:t>
            </a:r>
            <a:r>
              <a:rPr lang="ru-RU" sz="14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sector.eyc@gmail.com</a:t>
            </a:r>
          </a:p>
        </p:txBody>
      </p:sp>
    </p:spTree>
    <p:extLst>
      <p:ext uri="{BB962C8B-B14F-4D97-AF65-F5344CB8AC3E}">
        <p14:creationId xmlns:p14="http://schemas.microsoft.com/office/powerpoint/2010/main" val="1270805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42900"/>
            <a:ext cx="8596668" cy="7239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cap="all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КОМПАНИИ</a:t>
            </a:r>
            <a:br>
              <a:rPr lang="ru-RU" sz="4400" b="1" cap="all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cap="all" dirty="0"/>
              <a:t/>
            </a:r>
            <a:br>
              <a:rPr lang="ru-RU" b="1" cap="all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193800"/>
            <a:ext cx="8860366" cy="4445000"/>
          </a:xfrm>
        </p:spPr>
        <p:txBody>
          <a:bodyPr>
            <a:normAutofit/>
          </a:bodyPr>
          <a:lstStyle/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Оказание 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широкого спектра услуг в области промышленной и строительной безопасности. Наличие высококвалифицированных специалистов позволяет оказывать услуги различного уровня сложности. </a:t>
            </a:r>
          </a:p>
          <a:p>
            <a:pPr algn="just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15 лет опыт работы в области промышленной безопасности в части разработки технической документации, постановка (регистрация) на учет особо опасных объектов, внесение в реестр ОПО в Ростехнадзоре. Лицензирование.</a:t>
            </a:r>
          </a:p>
          <a:p>
            <a:pPr algn="just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11 лет работы в сфере оказания образовательных услуг в области промышленной безопасности, строительства, электробезопасности, охраны труда, пожарной безопасности и экологической безопасности.</a:t>
            </a:r>
          </a:p>
          <a:p>
            <a:pPr algn="just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Более 15 лет опыт работы в сварочном производстве НАКС. Разработка технологической документации, аттестация организаций,  специалистов сварочного производства и сварочного оборудования.</a:t>
            </a:r>
          </a:p>
          <a:p>
            <a:pPr algn="just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Ориентация на Заказчиков и на безупречную репутацию. Отсутствие претензий и судебных разбирательств.</a:t>
            </a:r>
          </a:p>
        </p:txBody>
      </p:sp>
    </p:spTree>
    <p:extLst>
      <p:ext uri="{BB962C8B-B14F-4D97-AF65-F5344CB8AC3E}">
        <p14:creationId xmlns:p14="http://schemas.microsoft.com/office/powerpoint/2010/main" val="26366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"/>
            <a:ext cx="9690100" cy="3568700"/>
          </a:xfrm>
        </p:spPr>
        <p:txBody>
          <a:bodyPr>
            <a:noAutofit/>
          </a:bodyPr>
          <a:lstStyle/>
          <a:p>
            <a:r>
              <a:rPr lang="ru-RU" sz="1400" b="1" cap="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ЭУЦ "СЕКТОР" </a:t>
            </a:r>
            <a:br>
              <a:rPr lang="ru-RU" sz="1400" b="1" cap="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cap="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(ОБЩЕСТВО С ОГРАНИЧЕННОЙ ОТВЕТСТВЕННОСТЬЮ ЭКСПЕРТНЫЙ УЧЕБНЫЙ ЦЕНТР "СЕКТОР")</a:t>
            </a:r>
            <a:br>
              <a:rPr lang="ru-RU" sz="1400" b="1" cap="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cap="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РЕКВИЗИТЫ:</a:t>
            </a:r>
            <a:br>
              <a:rPr lang="ru-RU" sz="1400" b="1" cap="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Общество с ограниченной ответственностью ООО ЭУЦ «СЕКТОР»</a:t>
            </a:r>
            <a:b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Юридический адрес: 105082, г. Москва, ул. Фридриха Энгельса, д.75, стр.20,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чер.пом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V, комн.21</a:t>
            </a:r>
            <a:b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ИНН 7701068779</a:t>
            </a:r>
            <a:b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КПП 770101001</a:t>
            </a:r>
            <a:b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Расчетный счет 40702810400020500165 в АКИБ «ОБРАЗОВАНИЕ» АО</a:t>
            </a:r>
            <a:b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Корреспондентский счет 30101810900000000676</a:t>
            </a:r>
            <a:b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БИК 044579676</a:t>
            </a:r>
            <a:b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Генеральный директор Пирожков Алексей Александрович</a:t>
            </a:r>
            <a:b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cap="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ФАКТИЧЕСКИЙ </a:t>
            </a:r>
            <a:r>
              <a:rPr lang="ru-RU" sz="1400" b="1" cap="al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АДРЕС:</a:t>
            </a:r>
            <a:r>
              <a:rPr lang="en-US" sz="1400" b="1" cap="al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127474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г. Москва, Дмитровское шоссе, дом 60, офис 609 </a:t>
            </a:r>
            <a:b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ЭЛЕКТРОННАЯ ПОЧТА: sector.eyc@gmail.com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cap="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КОНТАКТНЫЕ </a:t>
            </a:r>
            <a:r>
              <a:rPr lang="ru-RU" sz="1400" b="1" cap="al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ТЕЛЕФОНЫ:</a:t>
            </a:r>
            <a:r>
              <a:rPr lang="en-US" sz="1400" b="1" cap="al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(915)-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288-92-16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(495)-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589-49-52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(915)-288-94-86</a:t>
            </a:r>
            <a:b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cap="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КОНСУЛЬТАЦИЯ ПО ВЫХОДНЫМ ОСУЩЕСТВЛЯЕТСЯ ПО </a:t>
            </a:r>
            <a:r>
              <a:rPr lang="ru-RU" sz="1400" b="1" cap="al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ТЕЛЕФОНАМ: 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(915)-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288-92-16 </a:t>
            </a:r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(915)-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288-94-86</a:t>
            </a:r>
            <a:endPara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525" y="3769201"/>
            <a:ext cx="1645094" cy="20619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583" y="3769202"/>
            <a:ext cx="1769942" cy="20684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769203"/>
            <a:ext cx="1569583" cy="20619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713" y="3769201"/>
            <a:ext cx="1702847" cy="19916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560" y="3769201"/>
            <a:ext cx="1817940" cy="211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06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42533"/>
            <a:ext cx="8596668" cy="52674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Ключевые услуги ООО ЭУЦ «Сектор»: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4027" y="939800"/>
            <a:ext cx="9227473" cy="5080000"/>
          </a:xfrm>
        </p:spPr>
        <p:txBody>
          <a:bodyPr>
            <a:normAutofit fontScale="25000" lnSpcReduction="20000"/>
          </a:bodyPr>
          <a:lstStyle/>
          <a:p>
            <a:endParaRPr lang="ru-RU" sz="400" dirty="0"/>
          </a:p>
          <a:p>
            <a:pPr marL="685800" indent="-685800" algn="just">
              <a:spcAft>
                <a:spcPts val="600"/>
              </a:spcAft>
              <a:buSzPct val="124000"/>
              <a:buFont typeface="Wingdings" panose="05000000000000000000" pitchFamily="2" charset="2"/>
              <a:buChar char="v"/>
            </a:pPr>
            <a:r>
              <a:rPr lang="ru-RU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Образовательные услуги в области охраны труда, пожарной безопасности, экологической безопасности, промышленной безопасности, электробезопасности и другое. Выездные услуги по обучению</a:t>
            </a:r>
            <a:r>
              <a:rPr lang="ru-RU" sz="6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6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 algn="just">
              <a:spcAft>
                <a:spcPts val="600"/>
              </a:spcAft>
              <a:buSzPct val="124000"/>
              <a:buFont typeface="Wingdings" panose="05000000000000000000" pitchFamily="2" charset="2"/>
              <a:buChar char="v"/>
            </a:pPr>
            <a:r>
              <a:rPr lang="ru-RU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 и организация аттестации специалистов неразрушающего контроля (дефектоскопистов). ВИК (Визуально-измерительный контроль). УК, РК, МК, ЭК и т.д</a:t>
            </a:r>
            <a:r>
              <a:rPr lang="ru-RU" sz="6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6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 algn="just">
              <a:spcAft>
                <a:spcPts val="600"/>
              </a:spcAft>
              <a:buSzPct val="124000"/>
              <a:buFont typeface="Wingdings" panose="05000000000000000000" pitchFamily="2" charset="2"/>
              <a:buChar char="v"/>
            </a:pPr>
            <a:r>
              <a:rPr lang="ru-RU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Бесплатные консультации в части проведения анализа документации Заказчиков, определения потребностей и реализации различных услуг в области промышленной, экологической и строительной безопасности</a:t>
            </a:r>
            <a:r>
              <a:rPr lang="ru-RU" sz="6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6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 algn="just">
              <a:spcAft>
                <a:spcPts val="600"/>
              </a:spcAft>
              <a:buSzPct val="124000"/>
              <a:buFont typeface="Wingdings" panose="05000000000000000000" pitchFamily="2" charset="2"/>
              <a:buChar char="v"/>
            </a:pPr>
            <a:r>
              <a:rPr lang="ru-RU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Экспертные услуги по подготовки Заказчиков к аккредитации в ПАО «Газпром». Предквалификация и аккредитация Газпром для внесения в реестр участников закупок. </a:t>
            </a:r>
          </a:p>
          <a:p>
            <a:pPr marL="685800" indent="-685800" algn="just">
              <a:spcAft>
                <a:spcPts val="600"/>
              </a:spcAft>
              <a:buSzPct val="124000"/>
              <a:buFont typeface="Wingdings" panose="05000000000000000000" pitchFamily="2" charset="2"/>
              <a:buChar char="v"/>
            </a:pPr>
            <a:r>
              <a:rPr lang="ru-RU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Аттестация сварки НАКС. Технологии сварки. Проведение аттестации и выдача свидетельства о разрешении на проведение работ по технологии НАКС. Аттестация сварщиков НАКС, для получения или повышения квалификации</a:t>
            </a:r>
            <a:r>
              <a:rPr lang="ru-RU" sz="6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6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 algn="just">
              <a:spcAft>
                <a:spcPts val="600"/>
              </a:spcAft>
              <a:buSzPct val="124000"/>
              <a:buFont typeface="Wingdings" panose="05000000000000000000" pitchFamily="2" charset="2"/>
              <a:buChar char="v"/>
            </a:pPr>
            <a:r>
              <a:rPr lang="ru-RU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Услуги в области </a:t>
            </a:r>
            <a:r>
              <a:rPr lang="ru-RU" sz="6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экологическ</a:t>
            </a:r>
            <a:r>
              <a:rPr lang="ru-RU" sz="6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ой</a:t>
            </a:r>
            <a:r>
              <a:rPr lang="ru-RU" sz="6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безопасности. </a:t>
            </a:r>
            <a:r>
              <a:rPr lang="ru-RU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документации с полной отчетностью</a:t>
            </a:r>
            <a:r>
              <a:rPr lang="ru-RU" sz="6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6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 algn="just">
              <a:spcAft>
                <a:spcPts val="600"/>
              </a:spcAft>
              <a:buSzPct val="124000"/>
              <a:buFont typeface="Wingdings" panose="05000000000000000000" pitchFamily="2" charset="2"/>
              <a:buChar char="v"/>
            </a:pPr>
            <a:r>
              <a:rPr lang="ru-RU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актуальных документов по охране труда и по пожарной безопасности.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ru-RU" sz="48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5221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914401" y="266700"/>
            <a:ext cx="8089900" cy="6123250"/>
          </a:xfrm>
        </p:spPr>
        <p:txBody>
          <a:bodyPr>
            <a:normAutofit/>
          </a:bodyPr>
          <a:lstStyle/>
          <a:p>
            <a:pPr marL="457200" indent="-457200" algn="just">
              <a:buSzPct val="120000"/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Услуги по оформлению Лицензий на использование и хранении ионизирующих источников. Оформление 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экспертизы 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СЭС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SzPct val="120000"/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Услуги по регистрации электролаборатории до 10 КВ, до 35 КВ, до 110КВ, до 500 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SzPct val="120000"/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Услуги по регистрации лаборатории неразрушающего контроля (ВИК, УК, ПВК, РК, МК, ЭК, ВК и другие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SzPct val="120000"/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Услуги по аккредитации лаборатории разрушающего контроля (строительная лаборатория) </a:t>
            </a:r>
          </a:p>
          <a:p>
            <a:pPr marL="457200" indent="-457200" algn="just">
              <a:buSzPct val="120000"/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Услуги по получении Лицензии 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МЧС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SzPct val="120000"/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Внесение специалистов в реестр НОСТРОЙ и 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НОПРИЗ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SzPct val="120000"/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Услуги по разработке технической документации на оборудование – паспорта, технические условия, инструкции по эксплуатации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SzPct val="120000"/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Услуги по оформлении Лицензий на особо опасных производственных объектов. Разработка программы производственного контроля и других 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документов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SzPct val="120000"/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Регистрация опасных производственных объектов ОПО и внесение в единый реестр 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ОПО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SzPct val="120000"/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Аудит зданий и помещений в области пожарной безопасности. Представление детального отчета после проведения аудита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val="1796554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2360" y="329707"/>
            <a:ext cx="8733540" cy="1499093"/>
          </a:xfrm>
        </p:spPr>
        <p:txBody>
          <a:bodyPr>
            <a:noAutofit/>
          </a:bodyPr>
          <a:lstStyle/>
          <a:p>
            <a:pPr algn="ctr"/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ЭУЦ Сектор является аккредитованным органом по сертификации в системе менеджмента качества ИСО, экологической безопасности и охрана труда.</a:t>
            </a:r>
            <a:b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Оказание экспертных услуг по разработке необходимой документации для функционировании системы менеджмента качества и дальнейшего внедрении ее у Заказчиков. </a:t>
            </a:r>
            <a:b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Экспертное сопровождение в процессе аудита по внедрению в системе СТО Газпром</a:t>
            </a:r>
            <a:r>
              <a:rPr lang="ru-RU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469" y="2005095"/>
            <a:ext cx="2744003" cy="384294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866" y="2005095"/>
            <a:ext cx="2744003" cy="3842941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63" y="2005096"/>
            <a:ext cx="2744003" cy="384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62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945" y="241615"/>
            <a:ext cx="9118600" cy="5944891"/>
          </a:xfrm>
        </p:spPr>
        <p:txBody>
          <a:bodyPr>
            <a:normAutofit/>
          </a:bodyPr>
          <a:lstStyle/>
          <a:p>
            <a:pPr algn="ctr"/>
            <a:r>
              <a:rPr lang="ru-RU" sz="3200" b="1" cap="all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КЛИЕНТЫ ООО ЭУЦ «СЕКТОР»</a:t>
            </a:r>
            <a:br>
              <a:rPr lang="ru-RU" sz="3200" b="1" cap="all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25" b="20465"/>
          <a:stretch/>
        </p:blipFill>
        <p:spPr>
          <a:xfrm>
            <a:off x="3301122" y="1046719"/>
            <a:ext cx="2861391" cy="8672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9" t="14382" r="9595" b="25645"/>
          <a:stretch/>
        </p:blipFill>
        <p:spPr>
          <a:xfrm>
            <a:off x="536173" y="4654837"/>
            <a:ext cx="1800631" cy="8506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07" y="2221372"/>
            <a:ext cx="2386837" cy="10014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379" y="3569559"/>
            <a:ext cx="2530484" cy="7603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/>
          <a:srcRect l="7899" t="8214" b="10381"/>
          <a:stretch/>
        </p:blipFill>
        <p:spPr>
          <a:xfrm>
            <a:off x="538326" y="3535464"/>
            <a:ext cx="2412897" cy="807177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551" y="2217928"/>
            <a:ext cx="2002943" cy="967746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328" y="2354599"/>
            <a:ext cx="1850996" cy="747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423" y="2328175"/>
            <a:ext cx="2288376" cy="798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07776" y="1138478"/>
            <a:ext cx="2986645" cy="77550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18" r="24514" b="33063"/>
          <a:stretch/>
        </p:blipFill>
        <p:spPr>
          <a:xfrm>
            <a:off x="3070449" y="3535464"/>
            <a:ext cx="2931336" cy="68830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7" t="11707" r="9913" b="10624"/>
          <a:stretch/>
        </p:blipFill>
        <p:spPr>
          <a:xfrm>
            <a:off x="570512" y="849630"/>
            <a:ext cx="2264012" cy="1117765"/>
          </a:xfrm>
          <a:prstGeom prst="rect">
            <a:avLst/>
          </a:prstGeom>
        </p:spPr>
      </p:pic>
      <p:pic>
        <p:nvPicPr>
          <p:cNvPr id="1026" name="Picture 2" descr="ооо Энергогаз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957" y="4573557"/>
            <a:ext cx="1897294" cy="110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ООО Строймонтаж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1" r="20093"/>
          <a:stretch/>
        </p:blipFill>
        <p:spPr bwMode="auto">
          <a:xfrm>
            <a:off x="4731817" y="4605471"/>
            <a:ext cx="1269968" cy="107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ООО ПромНефтеГазстрой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65" r="7069" b="31346"/>
          <a:stretch/>
        </p:blipFill>
        <p:spPr bwMode="auto">
          <a:xfrm>
            <a:off x="6225351" y="4573557"/>
            <a:ext cx="3128309" cy="93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517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718CE2A6-CCE0-DB99-845B-B6A7880F20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0" r="21368"/>
          <a:stretch/>
        </p:blipFill>
        <p:spPr>
          <a:xfrm>
            <a:off x="2604322" y="1163486"/>
            <a:ext cx="1678239" cy="1254724"/>
          </a:xfr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B9BDBC8B-C4F5-43C3-5A06-A9B8065098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88" b="17558"/>
          <a:stretch/>
        </p:blipFill>
        <p:spPr bwMode="auto">
          <a:xfrm>
            <a:off x="2629722" y="278287"/>
            <a:ext cx="2213816" cy="80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F3DA65B4-F959-FF1F-3B65-026BF71AF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34" y="230693"/>
            <a:ext cx="2425766" cy="85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CE811356-1244-F860-CA43-C1D3CA12AD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2" t="12546" r="10524" b="10383"/>
          <a:stretch/>
        </p:blipFill>
        <p:spPr bwMode="auto">
          <a:xfrm>
            <a:off x="4985735" y="329234"/>
            <a:ext cx="2047423" cy="106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43FDB38A-80DF-BC50-F6F2-2A592A8E59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1"/>
          <a:stretch/>
        </p:blipFill>
        <p:spPr bwMode="auto">
          <a:xfrm>
            <a:off x="150161" y="1271112"/>
            <a:ext cx="2413400" cy="1061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F556E2C-CECE-6159-688D-2428D1A35E1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4" t="30531" r="6805" b="25626"/>
          <a:stretch/>
        </p:blipFill>
        <p:spPr>
          <a:xfrm>
            <a:off x="4572934" y="1633634"/>
            <a:ext cx="2986508" cy="76186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013EB1F-5F1B-BF34-3D02-8411D83AF79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50" r="11560" b="23038"/>
          <a:stretch/>
        </p:blipFill>
        <p:spPr>
          <a:xfrm>
            <a:off x="7062877" y="2730410"/>
            <a:ext cx="2596028" cy="762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2C16D6F-F927-8E96-E9B3-DA6F960DB01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672" y="2577661"/>
            <a:ext cx="2737486" cy="106749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347CC95-03AD-8ED6-3CF1-554E963C2D5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5" t="33732" b="29268"/>
          <a:stretch/>
        </p:blipFill>
        <p:spPr>
          <a:xfrm>
            <a:off x="7601384" y="1633741"/>
            <a:ext cx="2057521" cy="64944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1458E2D-DAA4-1DEF-863C-A235B412DD9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072" y="303760"/>
            <a:ext cx="2251156" cy="111096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4CC51CE-743C-DD16-2F0D-54B036489D96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0" t="8689" r="15513" b="-1637"/>
          <a:stretch/>
        </p:blipFill>
        <p:spPr>
          <a:xfrm>
            <a:off x="473463" y="2547724"/>
            <a:ext cx="1727200" cy="134620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1CC0F29-6FAD-5029-C5F2-CFF5F8C0E9A5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1" t="2" r="19154" b="1153"/>
          <a:stretch/>
        </p:blipFill>
        <p:spPr>
          <a:xfrm>
            <a:off x="2553100" y="2634062"/>
            <a:ext cx="1573073" cy="111799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482D4FA-61CC-0ADC-909B-1C65C46FEA19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7" t="1" r="13053" b="-139"/>
          <a:stretch/>
        </p:blipFill>
        <p:spPr>
          <a:xfrm>
            <a:off x="6444626" y="3848013"/>
            <a:ext cx="1992843" cy="128680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A949BD8-5EDD-CAC0-1EF3-3233903E07F1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9" t="30556" r="16760" b="31828"/>
          <a:stretch/>
        </p:blipFill>
        <p:spPr>
          <a:xfrm>
            <a:off x="341347" y="4077430"/>
            <a:ext cx="2108783" cy="81265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C404B0D-DE28-5A7B-D5F9-9CB6185506A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580" y="5464760"/>
            <a:ext cx="2311889" cy="633928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0F8979E-E4F6-6F5D-2E2C-C5F79A64DEB1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2" t="21253" r="13071" b="21221"/>
          <a:stretch/>
        </p:blipFill>
        <p:spPr>
          <a:xfrm>
            <a:off x="2604322" y="4104651"/>
            <a:ext cx="1673747" cy="67119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8BB85E64-712A-8D57-99DE-184ACCAACF4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636" y="5297347"/>
            <a:ext cx="2553074" cy="93201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E21E5EE5-0360-079D-2D1B-231F539ACE9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63" y="5300420"/>
            <a:ext cx="2553074" cy="932015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A1E6333-92BE-F985-C732-A433EE41FD7F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6" t="6574" r="15943" b="8229"/>
          <a:stretch/>
        </p:blipFill>
        <p:spPr>
          <a:xfrm>
            <a:off x="4572934" y="3975098"/>
            <a:ext cx="1721703" cy="99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043219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311</TotalTime>
  <Words>687</Words>
  <Application>Microsoft Office PowerPoint</Application>
  <PresentationFormat>Широкоэкранный</PresentationFormat>
  <Paragraphs>35</Paragraphs>
  <Slides>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Cambria Math</vt:lpstr>
      <vt:lpstr>Trebuchet MS</vt:lpstr>
      <vt:lpstr>Wingdings</vt:lpstr>
      <vt:lpstr>Wingdings 3</vt:lpstr>
      <vt:lpstr>Аспект</vt:lpstr>
      <vt:lpstr>Экспертный учебный центр СЕКТОР</vt:lpstr>
      <vt:lpstr>О КОМПАНИИ   </vt:lpstr>
      <vt:lpstr>ООО ЭУЦ "СЕКТОР"  (ОБЩЕСТВО С ОГРАНИЧЕННОЙ ОТВЕТСТВЕННОСТЬЮ ЭКСПЕРТНЫЙ УЧЕБНЫЙ ЦЕНТР "СЕКТОР") РЕКВИЗИТЫ: Общество с ограниченной ответственностью ООО ЭУЦ «СЕКТОР» Юридический адрес: 105082, г. Москва, ул. Фридриха Энгельса, д.75, стр.20, чер.пом. V, комн.21 ИНН 7701068779 КПП 770101001 Расчетный счет 40702810400020500165 в АКИБ «ОБРАЗОВАНИЕ» АО Корреспондентский счет 30101810900000000676 БИК 044579676 Генеральный директор Пирожков Алексей Александрович ФАКТИЧЕСКИЙ АДРЕС: 127474, г. Москва, Дмитровское шоссе, дом 60, офис 609   ЭЛЕКТРОННАЯ ПОЧТА: sector.eyc@gmail.com КОНТАКТНЫЕ ТЕЛЕФОНЫ: 8 (915)-288-92-16 ; 8 (495)-589-49-52 ; 8 (915)-288-94-86 КОНСУЛЬТАЦИЯ ПО ВЫХОДНЫМ ОСУЩЕСТВЛЯЕТСЯ ПО ТЕЛЕФОНАМ: 8 (915)-288-92-16 ; 8 (915)-288-94-86</vt:lpstr>
      <vt:lpstr>Ключевые услуги ООО ЭУЦ «Сектор»:</vt:lpstr>
      <vt:lpstr>Презентация PowerPoint</vt:lpstr>
      <vt:lpstr>ООО ЭУЦ Сектор является аккредитованным органом по сертификации в системе менеджмента качества ИСО, экологической безопасности и охрана труда.  Оказание экспертных услуг по разработке необходимой документации для функционировании системы менеджмента качества и дальнейшего внедрении ее у Заказчиков.  Экспертное сопровождение в процессе аудита по внедрению в системе СТО Газпром.</vt:lpstr>
      <vt:lpstr>КЛИЕНТЫ ООО ЭУЦ «СЕКТОР» 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Ashtangi</dc:creator>
  <cp:lastModifiedBy>Рябов Александр Вячеславович</cp:lastModifiedBy>
  <cp:revision>25</cp:revision>
  <dcterms:created xsi:type="dcterms:W3CDTF">2024-04-19T07:57:00Z</dcterms:created>
  <dcterms:modified xsi:type="dcterms:W3CDTF">2024-04-23T09:31:50Z</dcterms:modified>
</cp:coreProperties>
</file>